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ype="http://schemas.openxmlformats.org/officeDocument/2006/relationships/presProps" Target="presProps.xml"/>  <Relationship Id="rId22" Type="http://schemas.openxmlformats.org/officeDocument/2006/relationships/viewProps" Target="viewProps.xml"/>  <Relationship Id="rId23" Type="http://schemas.openxmlformats.org/officeDocument/2006/relationships/theme" Target="theme/theme1.xml"/>  <Relationship Id="rId24" Type="http://schemas.openxmlformats.org/officeDocument/2006/relationships/tableStyles" Target="tableStyles.xml"/>  <Relationship Id="rId2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d99699-24d0-4f52-8cc7-1e4285ecb25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87632a-ef7d-4b0e-a384-da264055dc8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19951e4-afb2-4e25-8831-c83eded2bd7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3c789e-b831-4b30-961c-62bead0d60b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996918-a7b7-495a-877a-4ae25448a77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42f2ed-c734-42bd-8378-a4dffe41cf9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af59e7d-7b23-42f4-98bf-417fec450d6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f3a46ee-55be-415d-9e57-94ba91a042d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321defb-26c1-4510-b8c6-b2f8eb9dc76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16262d5-e352-42be-b8fe-f21d5c08d82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954ecba-fd5b-421b-ae53-31d95738f6f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f45a10a-7128-49a9-91b3-58fefd6b40a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80dfaa5-18a9-4d22-a06a-2153517df08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d87d4f-cd61-4423-ac46-6db02846523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c251d8-1bd6-46be-907d-d4a82df024c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9b5cd73-c7b2-4b1c-a67e-dba3589cc50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47ac18-a03a-4487-8e53-19f0b4e6a30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64bb514-d491-4829-9003-762dda524b6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169f82f-7b1a-406f-b341-dd4afd641f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2025-11-03T16:57:08.531Z</dcterms:created>
  <dcterms:modified xsi:type="dcterms:W3CDTF">2025-11-03T16:57:08.531Z</dcterms:modified>
</cp:coreProperties>
</file>